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66" r:id="rId4"/>
    <p:sldId id="260" r:id="rId5"/>
    <p:sldId id="258" r:id="rId6"/>
    <p:sldId id="263" r:id="rId7"/>
    <p:sldId id="261" r:id="rId8"/>
    <p:sldId id="262" r:id="rId9"/>
    <p:sldId id="265" r:id="rId10"/>
    <p:sldId id="267" r:id="rId11"/>
    <p:sldId id="268" r:id="rId12"/>
  </p:sldIdLst>
  <p:sldSz cx="9144000" cy="5143500" type="screen16x9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оворкинг" initials="К" lastIdx="1" clrIdx="0">
    <p:extLst>
      <p:ext uri="{19B8F6BF-5375-455C-9EA6-DF929625EA0E}">
        <p15:presenceInfo xmlns:p15="http://schemas.microsoft.com/office/powerpoint/2012/main" userId="Коворкинг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41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3-19T18:17:33.447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1cbad5a2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1cbad5a2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1cbad5a2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1cbad5a2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30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1cbad5a2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1cbad5a22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cbad5a22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cbad5a22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3384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1d729bd5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1d729bd5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1055450" y="1845700"/>
            <a:ext cx="73074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480"/>
              <a:t>Проект: Игра “Змейка” на Pygame</a:t>
            </a:r>
            <a:endParaRPr sz="338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22325" y="3420550"/>
            <a:ext cx="4829700" cy="9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 dirty="0"/>
              <a:t>Выполнили: Олесик Эвелина,  Быков Кирилл</a:t>
            </a:r>
            <a:endParaRPr sz="1497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497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 dirty="0"/>
              <a:t>Руководитель: Русанова Ольга Александровна</a:t>
            </a:r>
            <a:endParaRPr sz="1497"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8521500" y="4349650"/>
            <a:ext cx="622500" cy="52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22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101E9-E0E8-400D-AEE8-AB272D852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593" y="2571750"/>
            <a:ext cx="5662458" cy="1332614"/>
          </a:xfrm>
        </p:spPr>
        <p:txBody>
          <a:bodyPr>
            <a:normAutofit fontScale="90000"/>
          </a:bodyPr>
          <a:lstStyle/>
          <a:p>
            <a:pPr marL="457200" lvl="1" algn="ctr">
              <a:spcAft>
                <a:spcPts val="1200"/>
              </a:spcAft>
            </a:pPr>
            <a:r>
              <a:rPr lang="ru-RU" sz="2400" dirty="0"/>
              <a:t>Выводы</a:t>
            </a:r>
            <a:br>
              <a:rPr lang="ru-RU" sz="2400" dirty="0"/>
            </a:br>
            <a:r>
              <a:rPr lang="ru-RU" sz="2000" dirty="0"/>
              <a:t> Все задачи выполнены:</a:t>
            </a:r>
            <a:br>
              <a:rPr lang="ru-RU" sz="2400" dirty="0"/>
            </a:br>
            <a:br>
              <a:rPr lang="ru-RU" sz="2400" dirty="0"/>
            </a:br>
            <a:r>
              <a:rPr lang="ru-RU" sz="2000" dirty="0">
                <a:solidFill>
                  <a:schemeClr val="bg1"/>
                </a:solidFill>
              </a:rPr>
              <a:t>• Запрограммирована механика и алгоритм игры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• Разработан интерфейс приложения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• Использована база данных для структурирования и хранения </a:t>
            </a:r>
            <a:r>
              <a:rPr lang="en-US" sz="2000" dirty="0">
                <a:solidFill>
                  <a:schemeClr val="bg1"/>
                </a:solidFill>
              </a:rPr>
              <a:t>        </a:t>
            </a:r>
            <a:r>
              <a:rPr lang="ru-RU" sz="2000" dirty="0">
                <a:solidFill>
                  <a:schemeClr val="bg1"/>
                </a:solidFill>
              </a:rPr>
              <a:t>информации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• Добавлены анимация, звуки и другие эффекты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ru-RU" sz="2000" dirty="0">
                <a:solidFill>
                  <a:schemeClr val="bg1"/>
                </a:solidFill>
              </a:rPr>
            </a:br>
            <a:br>
              <a:rPr lang="ru-RU" sz="1800" dirty="0">
                <a:solidFill>
                  <a:schemeClr val="bg2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Цели достигнуты – наши одноклассники заинтересованы в изучении программирования и поступления в Яндекс Лицей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ru-RU" sz="2000" dirty="0">
                <a:solidFill>
                  <a:schemeClr val="bg1"/>
                </a:solidFill>
              </a:rPr>
            </a:br>
            <a:br>
              <a:rPr lang="ru-RU" sz="2400" dirty="0"/>
            </a:br>
            <a:br>
              <a:rPr lang="ru-RU" sz="2400" dirty="0"/>
            </a:br>
            <a:endParaRPr lang="ru-RU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B9AB0E-D6DF-41D8-BE36-1985545C78FB}"/>
              </a:ext>
            </a:extLst>
          </p:cNvPr>
          <p:cNvSpPr txBox="1"/>
          <p:nvPr/>
        </p:nvSpPr>
        <p:spPr>
          <a:xfrm>
            <a:off x="8647814" y="4465675"/>
            <a:ext cx="3473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41779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C01AC4A-5037-48C6-B6D0-5C0365FFA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2650" y="526350"/>
            <a:ext cx="5618700" cy="4090800"/>
          </a:xfrm>
        </p:spPr>
        <p:txBody>
          <a:bodyPr>
            <a:normAutofit/>
          </a:bodyPr>
          <a:lstStyle/>
          <a:p>
            <a:r>
              <a:rPr lang="ru-RU" sz="4000" dirty="0"/>
              <a:t>Спасибо за внимание!</a:t>
            </a:r>
            <a:br>
              <a:rPr lang="ru-RU" sz="4000" dirty="0"/>
            </a:br>
            <a:r>
              <a:rPr lang="ru-RU" sz="4000" dirty="0"/>
              <a:t> </a:t>
            </a:r>
            <a:br>
              <a:rPr lang="ru-RU" sz="4000" dirty="0"/>
            </a:br>
            <a:r>
              <a:rPr lang="ru-RU" sz="4000" dirty="0"/>
              <a:t>Ожидаю ваших вопросов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D6F18C-D3CE-4BC5-BE6A-9F18FA443038}"/>
              </a:ext>
            </a:extLst>
          </p:cNvPr>
          <p:cNvSpPr txBox="1"/>
          <p:nvPr/>
        </p:nvSpPr>
        <p:spPr>
          <a:xfrm>
            <a:off x="8520223" y="4482471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964644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Цель проекта</a:t>
            </a: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4"/>
            <a:ext cx="8520600" cy="3517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dirty="0"/>
              <a:t>Показать, какие программы и игры могут писать дети. Привлечь внимание</a:t>
            </a:r>
            <a:r>
              <a:rPr lang="en-US" dirty="0"/>
              <a:t> </a:t>
            </a:r>
            <a:r>
              <a:rPr lang="ru-RU" dirty="0"/>
              <a:t>школьников</a:t>
            </a:r>
            <a:r>
              <a:rPr lang="ru" dirty="0"/>
              <a:t> и вызвать </a:t>
            </a:r>
            <a:r>
              <a:rPr lang="ru-RU" dirty="0"/>
              <a:t>их </a:t>
            </a:r>
            <a:r>
              <a:rPr lang="ru" dirty="0"/>
              <a:t>интерес к программированию и разработке </a:t>
            </a:r>
            <a:r>
              <a:rPr lang="ru-RU" dirty="0"/>
              <a:t>игр и приложений</a:t>
            </a:r>
            <a:r>
              <a:rPr lang="en-US" dirty="0"/>
              <a:t>.</a:t>
            </a: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/>
              <a:t>Показать, что </a:t>
            </a:r>
            <a:r>
              <a:rPr lang="ru-RU" sz="2000" dirty="0"/>
              <a:t>э</a:t>
            </a:r>
            <a:r>
              <a:rPr lang="ru-RU" dirty="0"/>
              <a:t>то: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доступно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интересно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полезно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перспективно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8610075" y="4224600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59531"/>
            <a:ext cx="8520600" cy="4157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ru-RU" sz="3100" dirty="0">
                <a:solidFill>
                  <a:schemeClr val="tx1"/>
                </a:solidFill>
              </a:rPr>
              <a:t>Задача</a:t>
            </a:r>
            <a:endParaRPr lang="ru" sz="3100" dirty="0">
              <a:solidFill>
                <a:schemeClr val="tx1"/>
              </a:solidFill>
            </a:endParaRPr>
          </a:p>
          <a:p>
            <a:pPr marL="0" lvl="0" indent="0">
              <a:spcAft>
                <a:spcPts val="1200"/>
              </a:spcAft>
              <a:buNone/>
            </a:pPr>
            <a:r>
              <a:rPr lang="ru" sz="1900" dirty="0">
                <a:solidFill>
                  <a:schemeClr val="bg2"/>
                </a:solidFill>
              </a:rPr>
              <a:t>Разработать </a:t>
            </a:r>
            <a:r>
              <a:rPr lang="ru-RU" sz="1900" dirty="0">
                <a:solidFill>
                  <a:schemeClr val="bg2"/>
                </a:solidFill>
              </a:rPr>
              <a:t>игру</a:t>
            </a:r>
            <a:r>
              <a:rPr lang="en-US" sz="1900" dirty="0">
                <a:solidFill>
                  <a:schemeClr val="bg2"/>
                </a:solidFill>
              </a:rPr>
              <a:t>,</a:t>
            </a:r>
            <a:r>
              <a:rPr lang="ru-RU" sz="1900" dirty="0">
                <a:solidFill>
                  <a:schemeClr val="bg2"/>
                </a:solidFill>
              </a:rPr>
              <a:t> используя библиотеку </a:t>
            </a:r>
            <a:r>
              <a:rPr lang="en-US" sz="1900" dirty="0" err="1">
                <a:solidFill>
                  <a:schemeClr val="bg2"/>
                </a:solidFill>
              </a:rPr>
              <a:t>Pygame</a:t>
            </a:r>
            <a:r>
              <a:rPr lang="ru-RU" sz="1900" dirty="0">
                <a:solidFill>
                  <a:schemeClr val="bg2"/>
                </a:solidFill>
              </a:rPr>
              <a:t>: 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Запрограммировать механику и алгоритмы игры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Разработать интерфейс приложения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Использовать базу данных для структурирования и хранения </a:t>
            </a:r>
            <a:r>
              <a:rPr lang="en-US" sz="1800" dirty="0">
                <a:solidFill>
                  <a:schemeClr val="bg2"/>
                </a:solidFill>
              </a:rPr>
              <a:t>        </a:t>
            </a:r>
            <a:r>
              <a:rPr lang="ru-RU" sz="1800" dirty="0">
                <a:solidFill>
                  <a:schemeClr val="bg2"/>
                </a:solidFill>
              </a:rPr>
              <a:t>информации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Добавить анимацию, звуки и другие эффекты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610075" y="4224600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1296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24076-2677-4FE7-88C1-16193414E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Правила игры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92C0A0-EF51-49A6-9561-9571F3C430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Управление осуществляется нажатием на стрелки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Столкновение с краем карты</a:t>
            </a:r>
            <a:r>
              <a:rPr lang="en-US" dirty="0"/>
              <a:t>, </a:t>
            </a:r>
            <a:r>
              <a:rPr lang="ru-RU" dirty="0"/>
              <a:t>телом змейки</a:t>
            </a:r>
            <a:r>
              <a:rPr lang="en-US" dirty="0"/>
              <a:t>,</a:t>
            </a:r>
            <a:r>
              <a:rPr lang="ru-RU" dirty="0"/>
              <a:t> препятствиями считается проигрышем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Для более интересного вида добавлены разные виды фруктов</a:t>
            </a:r>
            <a:r>
              <a:rPr lang="en-US" dirty="0"/>
              <a:t>, </a:t>
            </a:r>
            <a:r>
              <a:rPr lang="ru-RU" dirty="0"/>
              <a:t>все они приносят одинаковое количество очков</a:t>
            </a:r>
            <a:r>
              <a:rPr lang="en-US" dirty="0"/>
              <a:t>.</a:t>
            </a:r>
          </a:p>
          <a:p>
            <a:r>
              <a:rPr lang="ru-RU" dirty="0"/>
              <a:t>По достижении 50 очков уровень считается пройденным</a:t>
            </a:r>
            <a:r>
              <a:rPr lang="en-US" dirty="0"/>
              <a:t>,</a:t>
            </a:r>
            <a:r>
              <a:rPr lang="ru-RU" dirty="0"/>
              <a:t> играет победная музыка</a:t>
            </a:r>
            <a:r>
              <a:rPr lang="en-US" dirty="0"/>
              <a:t>.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5AC96-6762-4292-A87E-07FF4D11D54C}"/>
              </a:ext>
            </a:extLst>
          </p:cNvPr>
          <p:cNvSpPr txBox="1"/>
          <p:nvPr/>
        </p:nvSpPr>
        <p:spPr>
          <a:xfrm>
            <a:off x="8564316" y="4267120"/>
            <a:ext cx="3417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6173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220149" y="223100"/>
            <a:ext cx="6455779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700" dirty="0"/>
              <a:t>Основные характеристики</a:t>
            </a:r>
            <a:endParaRPr sz="2700"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220150" y="11689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Используемый язык программирования: Python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5627350" y="1168924"/>
            <a:ext cx="3234600" cy="2680425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Используемые библиотеки: 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Pygame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Sqlite3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Math</a:t>
            </a: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20150" y="16306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Объём кода: 1100 строк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220150" y="2833550"/>
            <a:ext cx="5407200" cy="10158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Командная </a:t>
            </a: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работа над проектом осуществлялась с помощью удалённого репозитория на платформе GitHub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220150" y="2089850"/>
            <a:ext cx="5407200" cy="7389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 программе присутствует многооконный интерфейс и анимация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563100" y="4353775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492675" y="543825"/>
            <a:ext cx="3360900" cy="6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22"/>
              <a:t>Структура программы</a:t>
            </a:r>
            <a:endParaRPr sz="2622"/>
          </a:p>
        </p:txBody>
      </p:sp>
      <p:sp>
        <p:nvSpPr>
          <p:cNvPr id="119" name="Google Shape;119;p17"/>
          <p:cNvSpPr txBox="1"/>
          <p:nvPr/>
        </p:nvSpPr>
        <p:spPr>
          <a:xfrm>
            <a:off x="-12" y="1799650"/>
            <a:ext cx="2638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Окно регистрации/входа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9300" y="562606"/>
            <a:ext cx="1061001" cy="972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9300" y="2957365"/>
            <a:ext cx="1061000" cy="972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 title="Снимок экрана 2025-03-19 16182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3100" y="1689987"/>
            <a:ext cx="1060998" cy="982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 title="Снимок экрана 2025-03-19 161807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0250" y="2229450"/>
            <a:ext cx="1061001" cy="101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 title="Снимок экрана 2025-03-19 16172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675" y="2229450"/>
            <a:ext cx="1250867" cy="101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5045700" y="112725"/>
            <a:ext cx="200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Таблица рекордов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5212602" y="2526275"/>
            <a:ext cx="1746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Настройки игры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7004500" y="1258875"/>
            <a:ext cx="89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Уровни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2932125" y="1627926"/>
            <a:ext cx="1569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Главное меню</a:t>
            </a:r>
            <a:endParaRPr sz="1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9" name="Google Shape;129;p17"/>
          <p:cNvCxnSpPr/>
          <p:nvPr/>
        </p:nvCxnSpPr>
        <p:spPr>
          <a:xfrm rot="10800000" flipH="1">
            <a:off x="1937625" y="2731175"/>
            <a:ext cx="994500" cy="213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3" name="Google Shape;133;p17"/>
          <p:cNvSpPr txBox="1"/>
          <p:nvPr/>
        </p:nvSpPr>
        <p:spPr>
          <a:xfrm>
            <a:off x="8627803" y="4458433"/>
            <a:ext cx="411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2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3100" y="4039565"/>
            <a:ext cx="1061000" cy="9728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17"/>
          <p:cNvCxnSpPr/>
          <p:nvPr/>
        </p:nvCxnSpPr>
        <p:spPr>
          <a:xfrm rot="10800000">
            <a:off x="7444700" y="2902150"/>
            <a:ext cx="0" cy="6630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6" name="Google Shape;136;p17"/>
          <p:cNvCxnSpPr/>
          <p:nvPr/>
        </p:nvCxnSpPr>
        <p:spPr>
          <a:xfrm flipH="1">
            <a:off x="7444600" y="3073975"/>
            <a:ext cx="900" cy="619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9" name="Google Shape;139;p17"/>
          <p:cNvSpPr txBox="1"/>
          <p:nvPr/>
        </p:nvSpPr>
        <p:spPr>
          <a:xfrm>
            <a:off x="7107250" y="3608475"/>
            <a:ext cx="692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Игра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E4E151F8-6BA5-848E-4070-CC2A0628FD9F}"/>
              </a:ext>
            </a:extLst>
          </p:cNvPr>
          <p:cNvCxnSpPr>
            <a:cxnSpLocks/>
            <a:stCxn id="120" idx="1"/>
          </p:cNvCxnSpPr>
          <p:nvPr/>
        </p:nvCxnSpPr>
        <p:spPr>
          <a:xfrm flipH="1">
            <a:off x="4257207" y="1049041"/>
            <a:ext cx="1262093" cy="1623034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AFB27350-52D3-A541-729D-F2BAD0E6B956}"/>
              </a:ext>
            </a:extLst>
          </p:cNvPr>
          <p:cNvCxnSpPr>
            <a:cxnSpLocks/>
            <a:endCxn id="122" idx="1"/>
          </p:cNvCxnSpPr>
          <p:nvPr/>
        </p:nvCxnSpPr>
        <p:spPr>
          <a:xfrm flipV="1">
            <a:off x="4257207" y="2181031"/>
            <a:ext cx="2665893" cy="652110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BE1A9B1F-A9BE-C7C6-7D88-9D6EC917DD25}"/>
              </a:ext>
            </a:extLst>
          </p:cNvPr>
          <p:cNvCxnSpPr>
            <a:cxnSpLocks/>
            <a:endCxn id="121" idx="1"/>
          </p:cNvCxnSpPr>
          <p:nvPr/>
        </p:nvCxnSpPr>
        <p:spPr>
          <a:xfrm>
            <a:off x="4257207" y="2957365"/>
            <a:ext cx="1262093" cy="486418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AB2DF5-00A0-4C04-BA6B-C1D6DA20C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74" y="379910"/>
            <a:ext cx="2956187" cy="438368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BFEB54-346D-4D86-9F13-422DC7573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4040" y="379910"/>
            <a:ext cx="4554313" cy="43836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4F8F91-E800-4CB1-9389-E04988DBCCF1}"/>
              </a:ext>
            </a:extLst>
          </p:cNvPr>
          <p:cNvSpPr txBox="1"/>
          <p:nvPr/>
        </p:nvSpPr>
        <p:spPr>
          <a:xfrm>
            <a:off x="8634132" y="453275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993C6C-CBCC-269F-87EA-412E30C86420}"/>
              </a:ext>
            </a:extLst>
          </p:cNvPr>
          <p:cNvSpPr txBox="1"/>
          <p:nvPr/>
        </p:nvSpPr>
        <p:spPr>
          <a:xfrm>
            <a:off x="914855" y="-50977"/>
            <a:ext cx="62183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Реализация анимации и рисования змейки</a:t>
            </a:r>
          </a:p>
        </p:txBody>
      </p:sp>
    </p:spTree>
    <p:extLst>
      <p:ext uri="{BB962C8B-B14F-4D97-AF65-F5344CB8AC3E}">
        <p14:creationId xmlns:p14="http://schemas.microsoft.com/office/powerpoint/2010/main" val="2635246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6A0BD16-C46B-456C-93DA-DCA50D638C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" t="53852" r="27177" b="-48"/>
          <a:stretch/>
        </p:blipFill>
        <p:spPr>
          <a:xfrm>
            <a:off x="5176036" y="1448189"/>
            <a:ext cx="3713550" cy="28324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DC6C0F-B851-4059-8735-68E790C342DA}"/>
              </a:ext>
            </a:extLst>
          </p:cNvPr>
          <p:cNvSpPr txBox="1"/>
          <p:nvPr/>
        </p:nvSpPr>
        <p:spPr>
          <a:xfrm>
            <a:off x="8592209" y="448762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B52BC-FAA5-FF96-A764-5D0445E0F7C4}"/>
              </a:ext>
            </a:extLst>
          </p:cNvPr>
          <p:cNvSpPr txBox="1"/>
          <p:nvPr/>
        </p:nvSpPr>
        <p:spPr>
          <a:xfrm>
            <a:off x="1656993" y="462656"/>
            <a:ext cx="48734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Функция проверки столкновений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E2264F-AE21-F35A-FB83-30D2EBFE4F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4" r="-224" b="40749"/>
          <a:stretch/>
        </p:blipFill>
        <p:spPr>
          <a:xfrm>
            <a:off x="254414" y="1047961"/>
            <a:ext cx="4836191" cy="363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414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8" title="q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2975" y="1279200"/>
            <a:ext cx="2585125" cy="25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 txBox="1"/>
          <p:nvPr/>
        </p:nvSpPr>
        <p:spPr>
          <a:xfrm>
            <a:off x="5761888" y="4003575"/>
            <a:ext cx="242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QRcode репозитория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100E7-3463-49DB-8C89-C8CF71519C4F}"/>
              </a:ext>
            </a:extLst>
          </p:cNvPr>
          <p:cNvSpPr txBox="1"/>
          <p:nvPr/>
        </p:nvSpPr>
        <p:spPr>
          <a:xfrm>
            <a:off x="8690847" y="4465275"/>
            <a:ext cx="29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8</a:t>
            </a:r>
            <a:endParaRPr lang="ru-RU" sz="2400" b="1" dirty="0">
              <a:solidFill>
                <a:schemeClr val="bg1"/>
              </a:solidFill>
            </a:endParaRPr>
          </a:p>
        </p:txBody>
      </p:sp>
      <p:pic>
        <p:nvPicPr>
          <p:cNvPr id="5" name="Запись экрана 2025-03-26 в 16.44.09">
            <a:hlinkClick r:id="" action="ppaction://media"/>
            <a:extLst>
              <a:ext uri="{FF2B5EF4-FFF2-40B4-BE49-F238E27FC236}">
                <a16:creationId xmlns:a16="http://schemas.microsoft.com/office/drawing/2014/main" id="{5892572D-0E08-E488-409B-5C1B0FBCF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4464" y="257502"/>
            <a:ext cx="4434213" cy="46284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296</Words>
  <Application>Microsoft Office PowerPoint</Application>
  <PresentationFormat>Экран (16:9)</PresentationFormat>
  <Paragraphs>58</Paragraphs>
  <Slides>11</Slides>
  <Notes>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Roboto</vt:lpstr>
      <vt:lpstr>Arial</vt:lpstr>
      <vt:lpstr>Geometric</vt:lpstr>
      <vt:lpstr>Проект: Игра “Змейка” на Pygame</vt:lpstr>
      <vt:lpstr>Цель проекта</vt:lpstr>
      <vt:lpstr>Презентация PowerPoint</vt:lpstr>
      <vt:lpstr>Правила игры</vt:lpstr>
      <vt:lpstr>Основные характеристики</vt:lpstr>
      <vt:lpstr>Структура программы</vt:lpstr>
      <vt:lpstr>Презентация PowerPoint</vt:lpstr>
      <vt:lpstr>Презентация PowerPoint</vt:lpstr>
      <vt:lpstr>Презентация PowerPoint</vt:lpstr>
      <vt:lpstr>Выводы  Все задачи выполнены:  • Запрограммирована механика и алгоритм игры. • Разработан интерфейс приложения. • Использована база данных для структурирования и хранения         информации. • Добавлены анимация, звуки и другие эффекты.  Цели достигнуты – наши одноклассники заинтересованы в изучении программирования и поступления в Яндекс Лицей.   </vt:lpstr>
      <vt:lpstr>Спасибо за внимание!   Ожидаю ваших вопросов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Проект: Игра “Змейка” на Pygame</dc:title>
  <dc:creator>Коворкинг</dc:creator>
  <cp:lastModifiedBy>Яндекс</cp:lastModifiedBy>
  <cp:revision>15</cp:revision>
  <dcterms:modified xsi:type="dcterms:W3CDTF">2025-03-26T15:38:52Z</dcterms:modified>
</cp:coreProperties>
</file>